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wetRGXvj8vuXZE2w/z2FdtCMt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68e46d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c68e46d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Bootstrap and bagging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Bootstrap.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Bagging.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produce a reliable estimate we need enough samples in the dataset but sometimes it is not possible to collect enough real data.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 method allows us to emulate the process of obtaining new sample sets from the original data.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Hence bootstrapping is the process of generating distinct data sets by repeatedly sampling observations (with replacement) from the original data 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68e46dcb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BOOTSTRAP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c68e46dcb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c68e46dcb_0_1"/>
          <p:cNvSpPr txBox="1"/>
          <p:nvPr/>
        </p:nvSpPr>
        <p:spPr>
          <a:xfrm>
            <a:off x="707225" y="1521625"/>
            <a:ext cx="4642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S={r1,r2,r3,.....,rN}, we create thousands (&gt;3K) of samples with replacement: Z*1, Z*2, Z*3,.... from the existing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sample Z*i, should contain more than 30 observations ( can you guess why? 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we estimate the model performance averaging the performance of all the samples.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c68e46dcb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049" y="1620700"/>
            <a:ext cx="3014650" cy="267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BAGGING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Bagging is a general purpose technique that is used to reduce variance in a machine learning model. The idea is to use N bootstrap samples and find the accuracy measure for each bootstrap sample. And then aggregate the results of all the bootstrap samples. This method is particularly useful for decision trees.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Bagging applied to decision trees: N bootstrap samples from the training set are collected. On each bootstrap sample, a decision tree is fit and a prediction is made. Then we average the predictions of all the trees. These trees are grown deep and have high variance. Averaging these N trees reduces the variance.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Essentially we are combining the results from hundreds or thousands of independently grown decision trees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